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6" r:id="rId1"/>
  </p:sldMasterIdLst>
  <p:notesMasterIdLst>
    <p:notesMasterId r:id="rId14"/>
  </p:notesMasterIdLst>
  <p:sldIdLst>
    <p:sldId id="256" r:id="rId2"/>
    <p:sldId id="257" r:id="rId3"/>
    <p:sldId id="258" r:id="rId4"/>
    <p:sldId id="260" r:id="rId5"/>
    <p:sldId id="261" r:id="rId6"/>
    <p:sldId id="275" r:id="rId7"/>
    <p:sldId id="270" r:id="rId8"/>
    <p:sldId id="272" r:id="rId9"/>
    <p:sldId id="273" r:id="rId10"/>
    <p:sldId id="268" r:id="rId11"/>
    <p:sldId id="269" r:id="rId12"/>
    <p:sldId id="274"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0"/>
    <p:restoredTop sz="94550"/>
  </p:normalViewPr>
  <p:slideViewPr>
    <p:cSldViewPr snapToGrid="0" snapToObjects="1">
      <p:cViewPr varScale="1">
        <p:scale>
          <a:sx n="65" d="100"/>
          <a:sy n="65" d="100"/>
        </p:scale>
        <p:origin x="4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388" y="9103360"/>
            <a:ext cx="13001414" cy="650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 y="9008805"/>
            <a:ext cx="13001414" cy="91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70432" y="1079398"/>
            <a:ext cx="10728960" cy="5071872"/>
          </a:xfrm>
        </p:spPr>
        <p:txBody>
          <a:bodyPr anchor="b">
            <a:normAutofit/>
          </a:bodyPr>
          <a:lstStyle>
            <a:lvl1pPr algn="l">
              <a:lnSpc>
                <a:spcPct val="85000"/>
              </a:lnSpc>
              <a:defRPr sz="11378" spc="-71"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73387" y="6336883"/>
            <a:ext cx="10728960" cy="1625600"/>
          </a:xfrm>
        </p:spPr>
        <p:txBody>
          <a:bodyPr lIns="91440" rIns="91440">
            <a:normAutofit/>
          </a:bodyPr>
          <a:lstStyle>
            <a:lvl1pPr marL="0" indent="0" algn="l">
              <a:buNone/>
              <a:defRPr sz="3413" cap="all" spc="284" baseline="0">
                <a:solidFill>
                  <a:schemeClr val="tx2"/>
                </a:solidFill>
                <a:latin typeface="+mj-lt"/>
              </a:defRPr>
            </a:lvl1pPr>
            <a:lvl2pPr marL="650230" indent="0" algn="ctr">
              <a:buNone/>
              <a:defRPr sz="3413"/>
            </a:lvl2pPr>
            <a:lvl3pPr marL="1300460" indent="0" algn="ctr">
              <a:buNone/>
              <a:defRPr sz="3413"/>
            </a:lvl3pPr>
            <a:lvl4pPr marL="1950690" indent="0" algn="ctr">
              <a:buNone/>
              <a:defRPr sz="2844"/>
            </a:lvl4pPr>
            <a:lvl5pPr marL="2600919" indent="0" algn="ctr">
              <a:buNone/>
              <a:defRPr sz="2844"/>
            </a:lvl5pPr>
            <a:lvl6pPr marL="3251149" indent="0" algn="ctr">
              <a:buNone/>
              <a:defRPr sz="2844"/>
            </a:lvl6pPr>
            <a:lvl7pPr marL="3901379" indent="0" algn="ctr">
              <a:buNone/>
              <a:defRPr sz="2844"/>
            </a:lvl7pPr>
            <a:lvl8pPr marL="4551609" indent="0" algn="ctr">
              <a:buNone/>
              <a:defRPr sz="2844"/>
            </a:lvl8pPr>
            <a:lvl9pPr marL="5201839" indent="0" algn="ctr">
              <a:buNone/>
              <a:defRPr sz="284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BAC5DAD-33D2-C94D-8BA2-60B890F15292}" type="datetimeFigureOut">
              <a:rPr lang="en-US" smtClean="0"/>
              <a:t>12/14/17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cxnSp>
        <p:nvCxnSpPr>
          <p:cNvPr id="9" name="Straight Connector 8"/>
          <p:cNvCxnSpPr/>
          <p:nvPr/>
        </p:nvCxnSpPr>
        <p:spPr>
          <a:xfrm>
            <a:off x="1288169" y="6177280"/>
            <a:ext cx="1053388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AC5DAD-33D2-C94D-8BA2-60B890F15292}" type="datetimeFigureOut">
              <a:rPr lang="en-US" smtClean="0"/>
              <a:t>12/14/17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388" y="9103360"/>
            <a:ext cx="13001414" cy="650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 y="9008805"/>
            <a:ext cx="13001414" cy="91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306561" y="589909"/>
            <a:ext cx="2804160" cy="81883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94081" y="589908"/>
            <a:ext cx="8249920" cy="8188331"/>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AC5DAD-33D2-C94D-8BA2-60B890F15292}" type="datetimeFigureOut">
              <a:rPr lang="en-US" smtClean="0"/>
              <a:t>12/14/17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bg>
      <p:bgPr>
        <a:solidFill>
          <a:srgbClr val="222222"/>
        </a:solidFill>
        <a:effectLst/>
      </p:bgPr>
    </p:bg>
    <p:spTree>
      <p:nvGrpSpPr>
        <p:cNvPr id="1" name=""/>
        <p:cNvGrpSpPr/>
        <p:nvPr/>
      </p:nvGrpSpPr>
      <p:grpSpPr>
        <a:xfrm>
          <a:off x="0" y="0"/>
          <a:ext cx="0" cy="0"/>
          <a:chOff x="0" y="0"/>
          <a:chExt cx="0" cy="0"/>
        </a:xfrm>
      </p:grpSpPr>
      <p:sp>
        <p:nvSpPr>
          <p:cNvPr id="71" name="文本"/>
          <p:cNvSpPr txBox="1">
            <a:spLocks noGrp="1"/>
          </p:cNvSpPr>
          <p:nvPr>
            <p:ph type="body" sz="quarter" idx="13"/>
          </p:nvPr>
        </p:nvSpPr>
        <p:spPr>
          <a:xfrm>
            <a:off x="406400" y="393700"/>
            <a:ext cx="11176000" cy="520701"/>
          </a:xfrm>
          <a:prstGeom prst="rect">
            <a:avLst/>
          </a:prstGeom>
        </p:spPr>
        <p:txBody>
          <a:bodyPr anchor="b">
            <a:spAutoFit/>
          </a:bodyPr>
          <a:lstStyle>
            <a:lvl1pPr marL="0" indent="0" defTabSz="457200">
              <a:lnSpc>
                <a:spcPct val="80000"/>
              </a:lnSpc>
              <a:spcBef>
                <a:spcPts val="0"/>
              </a:spcBef>
              <a:buClrTx/>
              <a:buSzTx/>
              <a:buFontTx/>
              <a:buNone/>
              <a:defRPr sz="2400" b="1" cap="all" spc="120">
                <a:latin typeface="+mn-lt"/>
                <a:ea typeface="+mn-ea"/>
                <a:cs typeface="+mn-cs"/>
                <a:sym typeface="Baskerville"/>
              </a:defRPr>
            </a:lvl1pPr>
          </a:lstStyle>
          <a:p>
            <a:r>
              <a:t>文本</a:t>
            </a:r>
          </a:p>
        </p:txBody>
      </p:sp>
      <p:sp>
        <p:nvSpPr>
          <p:cNvPr id="72" name="标题文本"/>
          <p:cNvSpPr txBox="1">
            <a:spLocks noGrp="1"/>
          </p:cNvSpPr>
          <p:nvPr>
            <p:ph type="title"/>
          </p:nvPr>
        </p:nvSpPr>
        <p:spPr>
          <a:prstGeom prst="rect">
            <a:avLst/>
          </a:prstGeom>
        </p:spPr>
        <p:txBody>
          <a:bodyPr/>
          <a:lstStyle/>
          <a:p>
            <a:r>
              <a:t>标题文本</a:t>
            </a:r>
          </a:p>
        </p:txBody>
      </p:sp>
      <p:sp>
        <p:nvSpPr>
          <p:cNvPr id="73" name="正文级别 1…"/>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正文级别 1</a:t>
            </a:r>
          </a:p>
          <a:p>
            <a:pPr lvl="1"/>
            <a:r>
              <a:t>正文级别 2</a:t>
            </a:r>
          </a:p>
          <a:p>
            <a:pPr lvl="2"/>
            <a:r>
              <a:t>正文级别 3</a:t>
            </a:r>
          </a:p>
          <a:p>
            <a:pPr lvl="3"/>
            <a:r>
              <a:t>正文级别 4</a:t>
            </a:r>
          </a:p>
          <a:p>
            <a:pPr lvl="4"/>
            <a:r>
              <a:t>正文级别 5</a:t>
            </a:r>
          </a:p>
        </p:txBody>
      </p:sp>
      <p:sp>
        <p:nvSpPr>
          <p:cNvPr id="7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8822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AC5DAD-33D2-C94D-8BA2-60B890F15292}" type="datetimeFigureOut">
              <a:rPr lang="en-US" smtClean="0"/>
              <a:t>12/14/17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388" y="9103360"/>
            <a:ext cx="13001414" cy="650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 y="9008805"/>
            <a:ext cx="13001414" cy="91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70432" y="1079398"/>
            <a:ext cx="10728960" cy="5071872"/>
          </a:xfrm>
        </p:spPr>
        <p:txBody>
          <a:bodyPr anchor="b" anchorCtr="0">
            <a:normAutofit/>
          </a:bodyPr>
          <a:lstStyle>
            <a:lvl1pPr>
              <a:lnSpc>
                <a:spcPct val="85000"/>
              </a:lnSpc>
              <a:defRPr sz="11378"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0432" y="6333338"/>
            <a:ext cx="10728960" cy="1625600"/>
          </a:xfrm>
        </p:spPr>
        <p:txBody>
          <a:bodyPr lIns="91440" rIns="91440" anchor="t" anchorCtr="0">
            <a:normAutofit/>
          </a:bodyPr>
          <a:lstStyle>
            <a:lvl1pPr marL="0" indent="0">
              <a:buNone/>
              <a:defRPr sz="3413" cap="all" spc="284" baseline="0">
                <a:solidFill>
                  <a:schemeClr val="tx2"/>
                </a:solidFill>
                <a:latin typeface="+mj-lt"/>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AC5DAD-33D2-C94D-8BA2-60B890F15292}" type="datetimeFigureOut">
              <a:rPr lang="en-US" smtClean="0"/>
              <a:t>12/14/17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uk-UA" smtClean="0"/>
              <a:t>‹#›</a:t>
            </a:fld>
            <a:endParaRPr lang="uk-UA"/>
          </a:p>
        </p:txBody>
      </p:sp>
      <p:cxnSp>
        <p:nvCxnSpPr>
          <p:cNvPr id="9" name="Straight Connector 8"/>
          <p:cNvCxnSpPr/>
          <p:nvPr/>
        </p:nvCxnSpPr>
        <p:spPr>
          <a:xfrm>
            <a:off x="1288169" y="6177280"/>
            <a:ext cx="1053388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170432" y="407615"/>
            <a:ext cx="10728960" cy="20632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70432" y="2625044"/>
            <a:ext cx="5266944" cy="5722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32448" y="2625047"/>
            <a:ext cx="5266944" cy="57221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AC5DAD-33D2-C94D-8BA2-60B890F15292}" type="datetimeFigureOut">
              <a:rPr lang="en-US" smtClean="0"/>
              <a:t>12/14/17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170432" y="407615"/>
            <a:ext cx="10728960" cy="206329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70432" y="2625496"/>
            <a:ext cx="5266944" cy="1047157"/>
          </a:xfrm>
        </p:spPr>
        <p:txBody>
          <a:bodyPr lIns="91440" rIns="91440" anchor="ctr">
            <a:normAutofit/>
          </a:bodyPr>
          <a:lstStyle>
            <a:lvl1pPr marL="0" indent="0">
              <a:buNone/>
              <a:defRPr sz="2844" b="0" cap="all" baseline="0">
                <a:solidFill>
                  <a:schemeClr val="tx2"/>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1170432" y="3672653"/>
            <a:ext cx="5266944" cy="46745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2448" y="2625496"/>
            <a:ext cx="5266944" cy="1047157"/>
          </a:xfrm>
        </p:spPr>
        <p:txBody>
          <a:bodyPr lIns="91440" rIns="91440" anchor="ctr">
            <a:normAutofit/>
          </a:bodyPr>
          <a:lstStyle>
            <a:lvl1pPr marL="0" indent="0">
              <a:buNone/>
              <a:defRPr sz="2844" b="0" cap="all" baseline="0">
                <a:solidFill>
                  <a:schemeClr val="tx2"/>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32448" y="3672653"/>
            <a:ext cx="5266944" cy="46745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BAC5DAD-33D2-C94D-8BA2-60B890F15292}" type="datetimeFigureOut">
              <a:rPr lang="en-US" smtClean="0"/>
              <a:t>12/14/17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AC5DAD-33D2-C94D-8BA2-60B890F15292}" type="datetimeFigureOut">
              <a:rPr lang="en-US" smtClean="0"/>
              <a:t>12/14/17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388" y="9103360"/>
            <a:ext cx="13001414" cy="650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8" y="9008805"/>
            <a:ext cx="13001414" cy="91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BAC5DAD-33D2-C94D-8BA2-60B890F15292}" type="datetimeFigureOut">
              <a:rPr lang="en-US" smtClean="0"/>
              <a:t>12/14/17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320843"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309409" y="0"/>
            <a:ext cx="68275"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87680" y="845311"/>
            <a:ext cx="3413760" cy="3251200"/>
          </a:xfrm>
        </p:spPr>
        <p:txBody>
          <a:bodyPr anchor="b">
            <a:normAutofit/>
          </a:bodyPr>
          <a:lstStyle>
            <a:lvl1pPr>
              <a:defRPr sz="512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21227" y="1040384"/>
            <a:ext cx="7124470" cy="747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87680" y="4161536"/>
            <a:ext cx="3413760" cy="4805865"/>
          </a:xfrm>
        </p:spPr>
        <p:txBody>
          <a:bodyPr lIns="91440" rIns="91440">
            <a:normAutofit/>
          </a:bodyPr>
          <a:lstStyle>
            <a:lvl1pPr marL="0" indent="0">
              <a:buNone/>
              <a:defRPr sz="2133">
                <a:solidFill>
                  <a:srgbClr val="FFFFFF"/>
                </a:solidFill>
              </a:defRPr>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a:xfrm>
            <a:off x="496547" y="9187252"/>
            <a:ext cx="2793078" cy="519289"/>
          </a:xfrm>
        </p:spPr>
        <p:txBody>
          <a:bodyPr/>
          <a:lstStyle>
            <a:lvl1pPr algn="l">
              <a:defRPr/>
            </a:lvl1pPr>
          </a:lstStyle>
          <a:p>
            <a:fld id="{8BAC5DAD-33D2-C94D-8BA2-60B890F15292}" type="datetimeFigureOut">
              <a:rPr lang="en-US" smtClean="0"/>
              <a:t>12/14/17</a:t>
            </a:fld>
            <a:endParaRPr lang="en-US"/>
          </a:p>
        </p:txBody>
      </p:sp>
      <p:sp>
        <p:nvSpPr>
          <p:cNvPr id="6" name="Footer Placeholder 5"/>
          <p:cNvSpPr>
            <a:spLocks noGrp="1"/>
          </p:cNvSpPr>
          <p:nvPr>
            <p:ph type="ftr" sz="quarter" idx="11"/>
          </p:nvPr>
        </p:nvSpPr>
        <p:spPr>
          <a:xfrm>
            <a:off x="5120640" y="9187252"/>
            <a:ext cx="4958080" cy="519289"/>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6CB4B4D-7CA3-9044-876B-883B54F8677D}" type="slidenum">
              <a:rPr lang="uk-UA" smtClean="0"/>
              <a:t>‹#›</a:t>
            </a:fld>
            <a:endParaRPr lang="uk-UA"/>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044267"/>
            <a:ext cx="13001414" cy="2709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8" y="6990330"/>
            <a:ext cx="13001414" cy="91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70432" y="7217664"/>
            <a:ext cx="10793984" cy="1170432"/>
          </a:xfrm>
        </p:spPr>
        <p:txBody>
          <a:bodyPr tIns="0" bIns="0" anchor="b">
            <a:noAutofit/>
          </a:bodyPr>
          <a:lstStyle>
            <a:lvl1pPr>
              <a:defRPr sz="512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 y="0"/>
            <a:ext cx="13004784" cy="6990330"/>
          </a:xfrm>
          <a:solidFill>
            <a:schemeClr val="accent2"/>
          </a:solidFill>
        </p:spPr>
        <p:txBody>
          <a:bodyPr lIns="457200" tIns="457200" anchor="t"/>
          <a:lstStyle>
            <a:lvl1pPr marL="0" indent="0">
              <a:buNone/>
              <a:defRPr sz="4551">
                <a:solidFill>
                  <a:schemeClr val="bg1"/>
                </a:solidFill>
              </a:defRPr>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70431" y="8401101"/>
            <a:ext cx="10793984" cy="845312"/>
          </a:xfrm>
        </p:spPr>
        <p:txBody>
          <a:bodyPr lIns="91440" tIns="0" rIns="91440" bIns="0">
            <a:normAutofit/>
          </a:bodyPr>
          <a:lstStyle>
            <a:lvl1pPr marL="0" indent="0">
              <a:spcBef>
                <a:spcPts val="0"/>
              </a:spcBef>
              <a:spcAft>
                <a:spcPts val="853"/>
              </a:spcAft>
              <a:buNone/>
              <a:defRPr sz="2133">
                <a:solidFill>
                  <a:srgbClr val="FFFFFF"/>
                </a:solidFill>
              </a:defRPr>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AC5DAD-33D2-C94D-8BA2-60B890F15292}" type="datetimeFigureOut">
              <a:rPr lang="en-US" smtClean="0"/>
              <a:t>12/14/17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9103360"/>
            <a:ext cx="13004801" cy="650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008804"/>
            <a:ext cx="13004801" cy="93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70432" y="407615"/>
            <a:ext cx="10728960" cy="2063299"/>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70431" y="2625044"/>
            <a:ext cx="10728961" cy="5722112"/>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70434" y="9187252"/>
            <a:ext cx="2637089" cy="519289"/>
          </a:xfrm>
          <a:prstGeom prst="rect">
            <a:avLst/>
          </a:prstGeom>
        </p:spPr>
        <p:txBody>
          <a:bodyPr vert="horz" lIns="91440" tIns="45720" rIns="91440" bIns="45720" rtlCol="0" anchor="ctr"/>
          <a:lstStyle>
            <a:lvl1pPr algn="l">
              <a:defRPr sz="1280">
                <a:solidFill>
                  <a:srgbClr val="FFFFFF"/>
                </a:solidFill>
              </a:defRPr>
            </a:lvl1pPr>
          </a:lstStyle>
          <a:p>
            <a:fld id="{8BAC5DAD-33D2-C94D-8BA2-60B890F15292}" type="datetimeFigureOut">
              <a:rPr lang="en-US" smtClean="0"/>
              <a:t>12/14/17</a:t>
            </a:fld>
            <a:endParaRPr lang="en-US"/>
          </a:p>
        </p:txBody>
      </p:sp>
      <p:sp>
        <p:nvSpPr>
          <p:cNvPr id="5" name="Footer Placeholder 4"/>
          <p:cNvSpPr>
            <a:spLocks noGrp="1"/>
          </p:cNvSpPr>
          <p:nvPr>
            <p:ph type="ftr" sz="quarter" idx="3"/>
          </p:nvPr>
        </p:nvSpPr>
        <p:spPr>
          <a:xfrm>
            <a:off x="3931932" y="9187252"/>
            <a:ext cx="5144324" cy="519289"/>
          </a:xfrm>
          <a:prstGeom prst="rect">
            <a:avLst/>
          </a:prstGeom>
        </p:spPr>
        <p:txBody>
          <a:bodyPr vert="horz" lIns="91440" tIns="45720" rIns="91440" bIns="45720" rtlCol="0" anchor="ctr"/>
          <a:lstStyle>
            <a:lvl1pPr algn="ctr">
              <a:defRPr sz="128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560490" y="9187252"/>
            <a:ext cx="1399494" cy="519289"/>
          </a:xfrm>
          <a:prstGeom prst="rect">
            <a:avLst/>
          </a:prstGeom>
        </p:spPr>
        <p:txBody>
          <a:bodyPr vert="horz" lIns="91440" tIns="45720" rIns="91440" bIns="45720" rtlCol="0" anchor="ctr"/>
          <a:lstStyle>
            <a:lvl1pPr algn="r">
              <a:defRPr sz="1493">
                <a:solidFill>
                  <a:srgbClr val="FFFFFF"/>
                </a:solidFill>
              </a:defRPr>
            </a:lvl1pPr>
          </a:lstStyle>
          <a:p>
            <a:fld id="{86CB4B4D-7CA3-9044-876B-883B54F8677D}" type="slidenum">
              <a:rPr lang="uk-UA" smtClean="0"/>
              <a:t>‹#›</a:t>
            </a:fld>
            <a:endParaRPr lang="uk-UA"/>
          </a:p>
        </p:txBody>
      </p:sp>
      <p:cxnSp>
        <p:nvCxnSpPr>
          <p:cNvPr id="10" name="Straight Connector 9"/>
          <p:cNvCxnSpPr/>
          <p:nvPr/>
        </p:nvCxnSpPr>
        <p:spPr>
          <a:xfrm>
            <a:off x="1273101" y="2471602"/>
            <a:ext cx="106314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1940"/>
      </p:ext>
    </p:extLst>
  </p:cSld>
  <p:clrMap bg1="lt1" tx1="dk1" bg2="lt2" tx2="dk2" accent1="accent1" accent2="accent2" accent3="accent3" accent4="accent4" accent5="accent5" accent6="accent6" hlink="hlink" folHlink="folHlink"/>
  <p:sldLayoutIdLst>
    <p:sldLayoutId id="2147484207" r:id="rId1"/>
    <p:sldLayoutId id="2147484208" r:id="rId2"/>
    <p:sldLayoutId id="2147484209" r:id="rId3"/>
    <p:sldLayoutId id="2147484210" r:id="rId4"/>
    <p:sldLayoutId id="2147484211" r:id="rId5"/>
    <p:sldLayoutId id="2147484212" r:id="rId6"/>
    <p:sldLayoutId id="2147484213" r:id="rId7"/>
    <p:sldLayoutId id="2147484214" r:id="rId8"/>
    <p:sldLayoutId id="2147484215" r:id="rId9"/>
    <p:sldLayoutId id="2147484216" r:id="rId10"/>
    <p:sldLayoutId id="2147484217" r:id="rId11"/>
    <p:sldLayoutId id="2147484218" r:id="rId12"/>
  </p:sldLayoutIdLst>
  <p:txStyles>
    <p:titleStyle>
      <a:lvl1pPr algn="l" defTabSz="1300460" rtl="0" eaLnBrk="1" latinLnBrk="0" hangingPunct="1">
        <a:lnSpc>
          <a:spcPct val="85000"/>
        </a:lnSpc>
        <a:spcBef>
          <a:spcPct val="0"/>
        </a:spcBef>
        <a:buNone/>
        <a:defRPr sz="6827" kern="1200" spc="-71" baseline="0">
          <a:solidFill>
            <a:schemeClr val="tx1">
              <a:lumMod val="75000"/>
              <a:lumOff val="25000"/>
            </a:schemeClr>
          </a:solidFill>
          <a:latin typeface="+mj-lt"/>
          <a:ea typeface="+mj-ea"/>
          <a:cs typeface="+mj-cs"/>
        </a:defRPr>
      </a:lvl1pPr>
    </p:titleStyle>
    <p:bodyStyle>
      <a:lvl1pPr marL="130046" indent="-130046" algn="l" defTabSz="1300460" rtl="0" eaLnBrk="1" latinLnBrk="0" hangingPunct="1">
        <a:lnSpc>
          <a:spcPct val="90000"/>
        </a:lnSpc>
        <a:spcBef>
          <a:spcPts val="1707"/>
        </a:spcBef>
        <a:spcAft>
          <a:spcPts val="284"/>
        </a:spcAft>
        <a:buClr>
          <a:schemeClr val="accent1"/>
        </a:buClr>
        <a:buSzPct val="100000"/>
        <a:buFont typeface="Calibri" panose="020F0502020204030204" pitchFamily="34" charset="0"/>
        <a:buChar char=" "/>
        <a:defRPr sz="2844" kern="1200">
          <a:solidFill>
            <a:schemeClr val="tx1">
              <a:lumMod val="75000"/>
              <a:lumOff val="25000"/>
            </a:schemeClr>
          </a:solidFill>
          <a:latin typeface="+mn-lt"/>
          <a:ea typeface="+mn-ea"/>
          <a:cs typeface="+mn-cs"/>
        </a:defRPr>
      </a:lvl1pPr>
      <a:lvl2pPr marL="546193" indent="-260092" algn="l" defTabSz="1300460" rtl="0" eaLnBrk="1" latinLnBrk="0" hangingPunct="1">
        <a:lnSpc>
          <a:spcPct val="90000"/>
        </a:lnSpc>
        <a:spcBef>
          <a:spcPts val="284"/>
        </a:spcBef>
        <a:spcAft>
          <a:spcPts val="569"/>
        </a:spcAft>
        <a:buClr>
          <a:schemeClr val="accent1"/>
        </a:buClr>
        <a:buFont typeface="Calibri" pitchFamily="34" charset="0"/>
        <a:buChar char="◦"/>
        <a:defRPr sz="2560" kern="1200">
          <a:solidFill>
            <a:schemeClr val="tx1">
              <a:lumMod val="75000"/>
              <a:lumOff val="25000"/>
            </a:schemeClr>
          </a:solidFill>
          <a:latin typeface="+mn-lt"/>
          <a:ea typeface="+mn-ea"/>
          <a:cs typeface="+mn-cs"/>
        </a:defRPr>
      </a:lvl2pPr>
      <a:lvl3pPr marL="806285" indent="-260092"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3pPr>
      <a:lvl4pPr marL="1066377" indent="-260092"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4pPr>
      <a:lvl5pPr marL="1326469" indent="-260092"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5pPr>
      <a:lvl6pPr marL="1564420" indent="-325115"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6pPr>
      <a:lvl7pPr marL="1848860" indent="-325115"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7pPr>
      <a:lvl8pPr marL="2133300" indent="-325115"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8pPr>
      <a:lvl9pPr marL="2417740" indent="-325115" algn="l" defTabSz="1300460" rtl="0" eaLnBrk="1" latinLnBrk="0" hangingPunct="1">
        <a:lnSpc>
          <a:spcPct val="90000"/>
        </a:lnSpc>
        <a:spcBef>
          <a:spcPts val="284"/>
        </a:spcBef>
        <a:spcAft>
          <a:spcPts val="569"/>
        </a:spcAft>
        <a:buClr>
          <a:schemeClr val="accent1"/>
        </a:buClr>
        <a:buFont typeface="Calibri" pitchFamily="34" charset="0"/>
        <a:buChar char="◦"/>
        <a:defRPr sz="1991" kern="1200">
          <a:solidFill>
            <a:schemeClr val="tx1">
              <a:lumMod val="75000"/>
              <a:lumOff val="25000"/>
            </a:schemeClr>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 name="Secondary Market"/>
          <p:cNvSpPr txBox="1">
            <a:spLocks noGrp="1"/>
          </p:cNvSpPr>
          <p:nvPr>
            <p:ph type="ctrTitle"/>
          </p:nvPr>
        </p:nvSpPr>
        <p:spPr>
          <a:prstGeom prst="rect">
            <a:avLst/>
          </a:prstGeom>
        </p:spPr>
        <p:txBody>
          <a:bodyPr>
            <a:normAutofit/>
          </a:bodyPr>
          <a:lstStyle>
            <a:lvl1pPr defTabSz="338835">
              <a:defRPr sz="9860"/>
            </a:lvl1pPr>
          </a:lstStyle>
          <a:p>
            <a:r>
              <a:rPr lang="en-US" dirty="0" smtClean="0"/>
              <a:t>FLEA MARKET</a:t>
            </a:r>
            <a:endParaRPr dirty="0"/>
          </a:p>
        </p:txBody>
      </p:sp>
      <p:sp>
        <p:nvSpPr>
          <p:cNvPr id="167" name="Web Project"/>
          <p:cNvSpPr txBox="1">
            <a:spLocks noGrp="1"/>
          </p:cNvSpPr>
          <p:nvPr>
            <p:ph type="subTitle" idx="1"/>
          </p:nvPr>
        </p:nvSpPr>
        <p:spPr>
          <a:prstGeom prst="rect">
            <a:avLst/>
          </a:prstGeom>
        </p:spPr>
        <p:txBody>
          <a:bodyPr/>
          <a:lstStyle/>
          <a:p>
            <a:r>
              <a:rPr dirty="0"/>
              <a:t>Web Project</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2582527"/>
            <a:ext cx="7215809" cy="45098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417" y="4864597"/>
            <a:ext cx="7622209" cy="4763881"/>
          </a:xfrm>
          <a:prstGeom prst="rect">
            <a:avLst/>
          </a:prstGeom>
        </p:spPr>
      </p:pic>
    </p:spTree>
    <p:extLst>
      <p:ext uri="{BB962C8B-B14F-4D97-AF65-F5344CB8AC3E}">
        <p14:creationId xmlns:p14="http://schemas.microsoft.com/office/powerpoint/2010/main" val="198663767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2582527"/>
            <a:ext cx="7692887" cy="480805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589" y="4976320"/>
            <a:ext cx="7643648" cy="4777280"/>
          </a:xfrm>
          <a:prstGeom prst="rect">
            <a:avLst/>
          </a:prstGeom>
        </p:spPr>
      </p:pic>
    </p:spTree>
    <p:extLst>
      <p:ext uri="{BB962C8B-B14F-4D97-AF65-F5344CB8AC3E}">
        <p14:creationId xmlns:p14="http://schemas.microsoft.com/office/powerpoint/2010/main" val="34371059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4" name="Text Placeholder 3"/>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7" name="Title 6"/>
          <p:cNvSpPr>
            <a:spLocks noGrp="1"/>
          </p:cNvSpPr>
          <p:nvPr>
            <p:ph type="title"/>
          </p:nvPr>
        </p:nvSpPr>
        <p:spPr/>
        <p:txBody>
          <a:bodyPr/>
          <a:lstStyle/>
          <a:p>
            <a:endParaRPr lang="en-US" dirty="0"/>
          </a:p>
        </p:txBody>
      </p:sp>
      <p:sp>
        <p:nvSpPr>
          <p:cNvPr id="8" name="Rectangle 7"/>
          <p:cNvSpPr/>
          <p:nvPr/>
        </p:nvSpPr>
        <p:spPr>
          <a:xfrm>
            <a:off x="3442911" y="4415135"/>
            <a:ext cx="6118983"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Thanks very much!</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08148727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 name="Web project"/>
          <p:cNvSpPr txBox="1">
            <a:spLocks noGrp="1"/>
          </p:cNvSpPr>
          <p:nvPr>
            <p:ph type="body" sz="quarter" idx="13"/>
          </p:nvPr>
        </p:nvSpPr>
        <p:spPr>
          <a:xfrm>
            <a:off x="406400" y="457200"/>
            <a:ext cx="11176000" cy="457200"/>
          </a:xfrm>
          <a:prstGeom prst="rect">
            <a:avLst/>
          </a:prstGeom>
        </p:spPr>
        <p:txBody>
          <a:bodyPr/>
          <a:lstStyle/>
          <a:p>
            <a:r>
              <a:t>Web project</a:t>
            </a:r>
          </a:p>
        </p:txBody>
      </p:sp>
      <p:sp>
        <p:nvSpPr>
          <p:cNvPr id="170" name="IntRoduction"/>
          <p:cNvSpPr txBox="1">
            <a:spLocks noGrp="1"/>
          </p:cNvSpPr>
          <p:nvPr>
            <p:ph type="title"/>
          </p:nvPr>
        </p:nvSpPr>
        <p:spPr>
          <a:xfrm>
            <a:off x="1170431" y="1576457"/>
            <a:ext cx="12192000" cy="723900"/>
          </a:xfrm>
          <a:prstGeom prst="rect">
            <a:avLst/>
          </a:prstGeom>
        </p:spPr>
        <p:txBody>
          <a:bodyPr>
            <a:normAutofit/>
          </a:bodyPr>
          <a:lstStyle>
            <a:lvl1pPr defTabSz="414781">
              <a:spcBef>
                <a:spcPts val="1900"/>
              </a:spcBef>
              <a:defRPr sz="4260"/>
            </a:lvl1pPr>
          </a:lstStyle>
          <a:p>
            <a:r>
              <a:rPr dirty="0" smtClean="0"/>
              <a:t>Int</a:t>
            </a:r>
            <a:r>
              <a:rPr lang="en-US" dirty="0" smtClean="0"/>
              <a:t>r</a:t>
            </a:r>
            <a:r>
              <a:rPr dirty="0" smtClean="0"/>
              <a:t>oduction</a:t>
            </a:r>
            <a:endParaRPr dirty="0"/>
          </a:p>
        </p:txBody>
      </p:sp>
      <p:sp>
        <p:nvSpPr>
          <p:cNvPr id="171" name="Our website focus on providing a platform about used stuff for students at Boston. This web will based on Bootstrap, and we will have a basic frontend design and backend database.…"/>
          <p:cNvSpPr txBox="1">
            <a:spLocks noGrp="1"/>
          </p:cNvSpPr>
          <p:nvPr>
            <p:ph type="body" idx="1"/>
          </p:nvPr>
        </p:nvSpPr>
        <p:spPr>
          <a:prstGeom prst="rect">
            <a:avLst/>
          </a:prstGeom>
        </p:spPr>
        <p:txBody>
          <a:bodyPr>
            <a:normAutofit/>
          </a:bodyPr>
          <a:lstStyle/>
          <a:p>
            <a:r>
              <a:rPr b="1" dirty="0">
                <a:latin typeface="Avenir Next"/>
                <a:ea typeface="Avenir Next"/>
                <a:cs typeface="Avenir Next"/>
                <a:sym typeface="Avenir Next"/>
              </a:rPr>
              <a:t>Our website</a:t>
            </a:r>
            <a:r>
              <a:rPr dirty="0"/>
              <a:t> focus on providing a platform about used stuff for students at Boston. This </a:t>
            </a:r>
            <a:r>
              <a:rPr dirty="0" smtClean="0"/>
              <a:t>web</a:t>
            </a:r>
            <a:r>
              <a:rPr lang="en-US" dirty="0" smtClean="0"/>
              <a:t> is </a:t>
            </a:r>
            <a:r>
              <a:rPr dirty="0" smtClean="0"/>
              <a:t>based </a:t>
            </a:r>
            <a:r>
              <a:rPr dirty="0"/>
              <a:t>on </a:t>
            </a:r>
            <a:r>
              <a:rPr dirty="0" smtClean="0">
                <a:solidFill>
                  <a:schemeClr val="tx1"/>
                </a:solidFill>
              </a:rPr>
              <a:t>Bootstrap,</a:t>
            </a:r>
            <a:r>
              <a:rPr lang="en-US" dirty="0" smtClean="0">
                <a:solidFill>
                  <a:schemeClr val="tx1"/>
                </a:solidFill>
              </a:rPr>
              <a:t> angular 2, typescript and MongoDB</a:t>
            </a:r>
            <a:r>
              <a:rPr dirty="0" smtClean="0">
                <a:solidFill>
                  <a:schemeClr val="tx1"/>
                </a:solidFill>
              </a:rPr>
              <a:t>.</a:t>
            </a:r>
            <a:endParaRPr dirty="0">
              <a:solidFill>
                <a:schemeClr val="tx1"/>
              </a:solidFill>
            </a:endParaRPr>
          </a:p>
          <a:p>
            <a:r>
              <a:rPr dirty="0"/>
              <a:t>We have a big vision to make students get more effective information on our platform when they move in and out. And we can save them </a:t>
            </a:r>
            <a:r>
              <a:rPr dirty="0" smtClean="0"/>
              <a:t>lots of </a:t>
            </a:r>
            <a:r>
              <a:rPr dirty="0"/>
              <a:t>time and money cost. We are dedicated to make high effective utilization of second-hand resources.</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Web project"/>
          <p:cNvSpPr txBox="1">
            <a:spLocks noGrp="1"/>
          </p:cNvSpPr>
          <p:nvPr>
            <p:ph type="body" sz="quarter" idx="13"/>
          </p:nvPr>
        </p:nvSpPr>
        <p:spPr>
          <a:xfrm>
            <a:off x="406400" y="457200"/>
            <a:ext cx="11176000" cy="457200"/>
          </a:xfrm>
          <a:prstGeom prst="rect">
            <a:avLst/>
          </a:prstGeom>
        </p:spPr>
        <p:txBody>
          <a:bodyPr/>
          <a:lstStyle/>
          <a:p>
            <a:r>
              <a:t>Web project</a:t>
            </a:r>
          </a:p>
        </p:txBody>
      </p:sp>
      <p:sp>
        <p:nvSpPr>
          <p:cNvPr id="174" name="Project Goal"/>
          <p:cNvSpPr txBox="1">
            <a:spLocks noGrp="1"/>
          </p:cNvSpPr>
          <p:nvPr>
            <p:ph type="title"/>
          </p:nvPr>
        </p:nvSpPr>
        <p:spPr>
          <a:prstGeom prst="rect">
            <a:avLst/>
          </a:prstGeom>
        </p:spPr>
        <p:txBody>
          <a:bodyPr/>
          <a:lstStyle>
            <a:lvl1pPr defTabSz="414781">
              <a:spcBef>
                <a:spcPts val="1900"/>
              </a:spcBef>
              <a:defRPr sz="4260"/>
            </a:lvl1pPr>
          </a:lstStyle>
          <a:p>
            <a:r>
              <a:t>Project Goal</a:t>
            </a:r>
          </a:p>
        </p:txBody>
      </p:sp>
      <p:sp>
        <p:nvSpPr>
          <p:cNvPr id="175" name="Because there are many students in Boston move in and out at same time, so they have lots of used stuff waiting to be sold or exchange. At the same time, there is no suitable platform for that. That’s why they need a platform to make them get more effective on our website."/>
          <p:cNvSpPr txBox="1">
            <a:spLocks noGrp="1"/>
          </p:cNvSpPr>
          <p:nvPr>
            <p:ph type="body" idx="1"/>
          </p:nvPr>
        </p:nvSpPr>
        <p:spPr>
          <a:prstGeom prst="rect">
            <a:avLst/>
          </a:prstGeom>
        </p:spPr>
        <p:txBody>
          <a:bodyPr/>
          <a:lstStyle/>
          <a:p>
            <a:r>
              <a:rPr dirty="0"/>
              <a:t>Because there are many students in Boston move in and out at same time, so they have lots of used stuff waiting to be sold or exchange. At the same time, there is no suitable platform for that. That’s why they need a platform to make </a:t>
            </a:r>
            <a:r>
              <a:rPr lang="en-US" dirty="0" smtClean="0"/>
              <a:t>it </a:t>
            </a:r>
            <a:r>
              <a:rPr dirty="0" smtClean="0"/>
              <a:t>more </a:t>
            </a:r>
            <a:r>
              <a:rPr dirty="0"/>
              <a:t>effective on our website.</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1" name="Web project"/>
          <p:cNvSpPr txBox="1">
            <a:spLocks noGrp="1"/>
          </p:cNvSpPr>
          <p:nvPr>
            <p:ph type="body" sz="quarter" idx="13"/>
          </p:nvPr>
        </p:nvSpPr>
        <p:spPr>
          <a:xfrm>
            <a:off x="406400" y="457200"/>
            <a:ext cx="11176000" cy="457200"/>
          </a:xfrm>
          <a:prstGeom prst="rect">
            <a:avLst/>
          </a:prstGeom>
        </p:spPr>
        <p:txBody>
          <a:bodyPr/>
          <a:lstStyle/>
          <a:p>
            <a:r>
              <a:t>Web project</a:t>
            </a:r>
          </a:p>
        </p:txBody>
      </p:sp>
      <p:sp>
        <p:nvSpPr>
          <p:cNvPr id="182" name="Guiding Factors…"/>
          <p:cNvSpPr txBox="1">
            <a:spLocks noGrp="1"/>
          </p:cNvSpPr>
          <p:nvPr>
            <p:ph type="title"/>
          </p:nvPr>
        </p:nvSpPr>
        <p:spPr>
          <a:prstGeom prst="rect">
            <a:avLst/>
          </a:prstGeom>
        </p:spPr>
        <p:txBody>
          <a:bodyPr/>
          <a:lstStyle/>
          <a:p>
            <a:pPr marR="265175" defTabSz="154685">
              <a:lnSpc>
                <a:spcPct val="100000"/>
              </a:lnSpc>
              <a:spcBef>
                <a:spcPts val="0"/>
              </a:spcBef>
              <a:defRPr sz="783" b="0" cap="none">
                <a:solidFill>
                  <a:srgbClr val="2C2C2C"/>
                </a:solidFill>
                <a:latin typeface="Times New Roman"/>
                <a:ea typeface="Times New Roman"/>
                <a:cs typeface="Times New Roman"/>
                <a:sym typeface="Times New Roman"/>
              </a:defRPr>
            </a:pPr>
            <a:endParaRPr dirty="0"/>
          </a:p>
          <a:p>
            <a:pPr defTabSz="338835">
              <a:spcBef>
                <a:spcPts val="1600"/>
              </a:spcBef>
              <a:defRPr sz="3480"/>
            </a:pPr>
            <a:r>
              <a:rPr dirty="0"/>
              <a:t>Distribution of work</a:t>
            </a:r>
          </a:p>
        </p:txBody>
      </p:sp>
      <p:sp>
        <p:nvSpPr>
          <p:cNvPr id="183" name="Tu: Research…"/>
          <p:cNvSpPr txBox="1">
            <a:spLocks noGrp="1"/>
          </p:cNvSpPr>
          <p:nvPr>
            <p:ph type="body" idx="1"/>
          </p:nvPr>
        </p:nvSpPr>
        <p:spPr>
          <a:prstGeom prst="rect">
            <a:avLst/>
          </a:prstGeom>
        </p:spPr>
        <p:txBody>
          <a:bodyPr/>
          <a:lstStyle/>
          <a:p>
            <a:r>
              <a:rPr dirty="0"/>
              <a:t>Yu</a:t>
            </a:r>
            <a:r>
              <a:rPr dirty="0"/>
              <a:t>: </a:t>
            </a:r>
            <a:r>
              <a:rPr lang="en-US" dirty="0"/>
              <a:t>Login, hero-area</a:t>
            </a:r>
            <a:endParaRPr dirty="0"/>
          </a:p>
          <a:p>
            <a:r>
              <a:rPr dirty="0"/>
              <a:t>Sun: </a:t>
            </a:r>
            <a:r>
              <a:rPr lang="en-US" dirty="0"/>
              <a:t>Cart,order</a:t>
            </a:r>
          </a:p>
          <a:p>
            <a:r>
              <a:rPr lang="en-US" dirty="0"/>
              <a:t>Xia</a:t>
            </a:r>
            <a:r>
              <a:rPr lang="en-US" dirty="0"/>
              <a:t>: </a:t>
            </a:r>
            <a:r>
              <a:rPr lang="en-US" dirty="0"/>
              <a:t>Search, footer, header</a:t>
            </a:r>
          </a:p>
          <a:p>
            <a:r>
              <a:rPr lang="en-US" dirty="0" err="1"/>
              <a:t>Tu</a:t>
            </a:r>
            <a:r>
              <a:rPr lang="en-US" dirty="0"/>
              <a:t>: List,</a:t>
            </a:r>
            <a:r>
              <a:rPr lang="en-US" dirty="0"/>
              <a:t> details</a:t>
            </a:r>
          </a:p>
          <a:p>
            <a:endParaRPr lang="en-US" dirty="0"/>
          </a:p>
          <a:p>
            <a:endParaRPr dirty="0"/>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90" y="2625044"/>
            <a:ext cx="10249841" cy="6286500"/>
          </a:xfrm>
          <a:prstGeom prst="rect">
            <a:avLst/>
          </a:prstGeom>
        </p:spPr>
      </p:pic>
    </p:spTree>
    <p:extLst>
      <p:ext uri="{BB962C8B-B14F-4D97-AF65-F5344CB8AC3E}">
        <p14:creationId xmlns:p14="http://schemas.microsoft.com/office/powerpoint/2010/main" val="193520553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82527"/>
            <a:ext cx="10058400" cy="6286500"/>
          </a:xfrm>
          <a:prstGeom prst="rect">
            <a:avLst/>
          </a:prstGeom>
        </p:spPr>
      </p:pic>
    </p:spTree>
    <p:extLst>
      <p:ext uri="{BB962C8B-B14F-4D97-AF65-F5344CB8AC3E}">
        <p14:creationId xmlns:p14="http://schemas.microsoft.com/office/powerpoint/2010/main" val="72723844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31" y="2625044"/>
            <a:ext cx="10058400" cy="6286500"/>
          </a:xfrm>
          <a:prstGeom prst="rect">
            <a:avLst/>
          </a:prstGeom>
        </p:spPr>
      </p:pic>
    </p:spTree>
    <p:extLst>
      <p:ext uri="{BB962C8B-B14F-4D97-AF65-F5344CB8AC3E}">
        <p14:creationId xmlns:p14="http://schemas.microsoft.com/office/powerpoint/2010/main" val="1287570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8" y="2582527"/>
            <a:ext cx="8706678" cy="54416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561" y="4525782"/>
            <a:ext cx="8364509" cy="5227818"/>
          </a:xfrm>
          <a:prstGeom prst="rect">
            <a:avLst/>
          </a:prstGeom>
        </p:spPr>
      </p:pic>
    </p:spTree>
    <p:extLst>
      <p:ext uri="{BB962C8B-B14F-4D97-AF65-F5344CB8AC3E}">
        <p14:creationId xmlns:p14="http://schemas.microsoft.com/office/powerpoint/2010/main" val="21216057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06400" y="519228"/>
            <a:ext cx="11176000" cy="395173"/>
          </a:xfrm>
        </p:spPr>
        <p:txBody>
          <a:bodyPr/>
          <a:lstStyle/>
          <a:p>
            <a:r>
              <a:rPr lang="en-US" dirty="0" smtClean="0"/>
              <a:t>Web project </a:t>
            </a:r>
            <a:endParaRPr lang="en-US" dirty="0"/>
          </a:p>
        </p:txBody>
      </p:sp>
      <p:sp>
        <p:nvSpPr>
          <p:cNvPr id="3" name="Title 2"/>
          <p:cNvSpPr>
            <a:spLocks noGrp="1"/>
          </p:cNvSpPr>
          <p:nvPr>
            <p:ph type="title"/>
          </p:nvPr>
        </p:nvSpPr>
        <p:spPr/>
        <p:txBody>
          <a:bodyPr/>
          <a:lstStyle/>
          <a:p>
            <a:r>
              <a:rPr lang="en-US" dirty="0" smtClean="0"/>
              <a:t>Screenshots</a:t>
            </a:r>
            <a:endParaRPr lang="en-US" dirty="0"/>
          </a:p>
        </p:txBody>
      </p:sp>
      <p:sp>
        <p:nvSpPr>
          <p:cNvPr id="4" name="Text Placeholder 3"/>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711" y="2625044"/>
            <a:ext cx="10058400" cy="6286500"/>
          </a:xfrm>
          <a:prstGeom prst="rect">
            <a:avLst/>
          </a:prstGeom>
        </p:spPr>
      </p:pic>
    </p:spTree>
    <p:extLst>
      <p:ext uri="{BB962C8B-B14F-4D97-AF65-F5344CB8AC3E}">
        <p14:creationId xmlns:p14="http://schemas.microsoft.com/office/powerpoint/2010/main" val="95989639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Baskerville"/>
        <a:ea typeface="Baskerville"/>
        <a:cs typeface="Baskerville"/>
      </a:majorFont>
      <a:minorFont>
        <a:latin typeface="Baskerville"/>
        <a:ea typeface="Baskerville"/>
        <a:cs typeface="Baskerville"/>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1" i="0" u="none" strike="noStrike" cap="all" spc="0" normalizeH="0" baseline="0">
            <a:ln>
              <a:noFill/>
            </a:ln>
            <a:solidFill>
              <a:srgbClr val="FFFFFF"/>
            </a:solidFill>
            <a:effectLst/>
            <a:uFillTx/>
            <a:latin typeface="+mn-lt"/>
            <a:ea typeface="+mn-ea"/>
            <a:cs typeface="+mn-cs"/>
            <a:sym typeface="Baskervil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110</TotalTime>
  <Words>197</Words>
  <Application>Microsoft Macintosh PowerPoint</Application>
  <PresentationFormat>Custom</PresentationFormat>
  <Paragraphs>32</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Avenir Next</vt:lpstr>
      <vt:lpstr>Avenir Next Medium</vt:lpstr>
      <vt:lpstr>Baskerville</vt:lpstr>
      <vt:lpstr>Calibri</vt:lpstr>
      <vt:lpstr>Calibri Light</vt:lpstr>
      <vt:lpstr>Helvetica Neue</vt:lpstr>
      <vt:lpstr>Times New Roman</vt:lpstr>
      <vt:lpstr>Retrospect</vt:lpstr>
      <vt:lpstr>FLEA MARKET</vt:lpstr>
      <vt:lpstr>Introduction</vt:lpstr>
      <vt:lpstr>Project Goal</vt:lpstr>
      <vt:lpstr> Distribution of work</vt:lpstr>
      <vt:lpstr>Screenshots</vt:lpstr>
      <vt:lpstr>Screenshots</vt:lpstr>
      <vt:lpstr>Screenshots</vt:lpstr>
      <vt:lpstr>Screenshots</vt:lpstr>
      <vt:lpstr>Screenshots</vt:lpstr>
      <vt:lpstr>Screenshots</vt:lpstr>
      <vt:lpstr>Screenshots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FLEA MARKET</dc:title>
  <cp:lastModifiedBy>Yuan Sun</cp:lastModifiedBy>
  <cp:revision>6</cp:revision>
  <dcterms:modified xsi:type="dcterms:W3CDTF">2017-12-15T02:52:58Z</dcterms:modified>
</cp:coreProperties>
</file>